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7" r:id="rId2"/>
    <p:sldId id="276" r:id="rId3"/>
    <p:sldId id="275" r:id="rId4"/>
    <p:sldId id="274" r:id="rId5"/>
    <p:sldId id="273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36" autoAdjust="0"/>
  </p:normalViewPr>
  <p:slideViewPr>
    <p:cSldViewPr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fld id="{E41C4A41-89B3-4520-BDDE-ED6D6B4C4055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0CD05BA0-686C-4554-8CF8-DFF0E90C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171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0F05-216A-40EE-9108-3D7D5406174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430F-AC15-4350-AD75-79A518D78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00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0F05-216A-40EE-9108-3D7D5406174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430F-AC15-4350-AD75-79A518D78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06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0F05-216A-40EE-9108-3D7D5406174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430F-AC15-4350-AD75-79A518D78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0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0F05-216A-40EE-9108-3D7D5406174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430F-AC15-4350-AD75-79A518D78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9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0F05-216A-40EE-9108-3D7D5406174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430F-AC15-4350-AD75-79A518D78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59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0F05-216A-40EE-9108-3D7D5406174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430F-AC15-4350-AD75-79A518D78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21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0F05-216A-40EE-9108-3D7D5406174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430F-AC15-4350-AD75-79A518D78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3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0F05-216A-40EE-9108-3D7D5406174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430F-AC15-4350-AD75-79A518D78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17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0F05-216A-40EE-9108-3D7D5406174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430F-AC15-4350-AD75-79A518D78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09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0F05-216A-40EE-9108-3D7D5406174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430F-AC15-4350-AD75-79A518D78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47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0F05-216A-40EE-9108-3D7D5406174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430F-AC15-4350-AD75-79A518D78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753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30F05-216A-40EE-9108-3D7D5406174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B430F-AC15-4350-AD75-79A518D78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optalk.net/?page_id=116" TargetMode="External"/><Relationship Id="rId2" Type="http://schemas.openxmlformats.org/officeDocument/2006/relationships/hyperlink" Target="https://droptalk.net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ABDA11D-ADD0-522A-9F0E-1486E4DD70A9}"/>
              </a:ext>
            </a:extLst>
          </p:cNvPr>
          <p:cNvSpPr txBox="1"/>
          <p:nvPr/>
        </p:nvSpPr>
        <p:spPr>
          <a:xfrm>
            <a:off x="539552" y="69269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ドロップレット・プロジェクト </a:t>
            </a:r>
            <a:r>
              <a:rPr lang="en-US" altLang="ja-JP" dirty="0">
                <a:hlinkClick r:id="rId2"/>
              </a:rPr>
              <a:t>(droptalk.net)</a:t>
            </a:r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469C30-12BC-6942-769B-2993A3737134}"/>
              </a:ext>
            </a:extLst>
          </p:cNvPr>
          <p:cNvSpPr txBox="1"/>
          <p:nvPr/>
        </p:nvSpPr>
        <p:spPr>
          <a:xfrm>
            <a:off x="574989" y="1412776"/>
            <a:ext cx="6030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3"/>
              </a:rPr>
              <a:t>シンボル </a:t>
            </a:r>
            <a:r>
              <a:rPr lang="en-US" altLang="ja-JP" dirty="0">
                <a:hlinkClick r:id="rId3"/>
              </a:rPr>
              <a:t>| </a:t>
            </a:r>
            <a:r>
              <a:rPr lang="ja-JP" altLang="en-US" dirty="0">
                <a:hlinkClick r:id="rId3"/>
              </a:rPr>
              <a:t>ドロップレット・プロジェクト </a:t>
            </a:r>
            <a:r>
              <a:rPr lang="en-US" altLang="ja-JP" dirty="0">
                <a:hlinkClick r:id="rId3"/>
              </a:rPr>
              <a:t>(droptalk.net)</a:t>
            </a:r>
            <a:endParaRPr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0554362-900F-1783-C675-E2B92741CA05}"/>
              </a:ext>
            </a:extLst>
          </p:cNvPr>
          <p:cNvSpPr txBox="1"/>
          <p:nvPr/>
        </p:nvSpPr>
        <p:spPr>
          <a:xfrm>
            <a:off x="183763" y="157282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絵カードのダウンロード先</a:t>
            </a:r>
          </a:p>
        </p:txBody>
      </p:sp>
    </p:spTree>
    <p:extLst>
      <p:ext uri="{BB962C8B-B14F-4D97-AF65-F5344CB8AC3E}">
        <p14:creationId xmlns:p14="http://schemas.microsoft.com/office/powerpoint/2010/main" val="281624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B54C2C5-CA2D-84AD-3B03-53D764F882E4}"/>
              </a:ext>
            </a:extLst>
          </p:cNvPr>
          <p:cNvGrpSpPr/>
          <p:nvPr/>
        </p:nvGrpSpPr>
        <p:grpSpPr>
          <a:xfrm>
            <a:off x="4043577" y="1340768"/>
            <a:ext cx="1281409" cy="1014821"/>
            <a:chOff x="2250810" y="1997123"/>
            <a:chExt cx="4626259" cy="2414901"/>
          </a:xfrm>
        </p:grpSpPr>
        <p:sp>
          <p:nvSpPr>
            <p:cNvPr id="7" name="円柱 6">
              <a:extLst>
                <a:ext uri="{FF2B5EF4-FFF2-40B4-BE49-F238E27FC236}">
                  <a16:creationId xmlns:a16="http://schemas.microsoft.com/office/drawing/2014/main" id="{3CA0FA05-BCAD-F71E-321A-3201AAB1000D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7DCB1489-0693-6931-6AED-B87A2115837A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BDD4F9C-5D01-FFC2-4AF1-D1D6859479F5}"/>
              </a:ext>
            </a:extLst>
          </p:cNvPr>
          <p:cNvGrpSpPr/>
          <p:nvPr/>
        </p:nvGrpSpPr>
        <p:grpSpPr>
          <a:xfrm>
            <a:off x="7755086" y="1340768"/>
            <a:ext cx="1281409" cy="1014821"/>
            <a:chOff x="2250810" y="1997123"/>
            <a:chExt cx="4626259" cy="2414901"/>
          </a:xfrm>
        </p:grpSpPr>
        <p:sp>
          <p:nvSpPr>
            <p:cNvPr id="10" name="円柱 6">
              <a:extLst>
                <a:ext uri="{FF2B5EF4-FFF2-40B4-BE49-F238E27FC236}">
                  <a16:creationId xmlns:a16="http://schemas.microsoft.com/office/drawing/2014/main" id="{35A8940B-C77C-EE21-9768-DC9DBBB5678D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楕円 3">
              <a:extLst>
                <a:ext uri="{FF2B5EF4-FFF2-40B4-BE49-F238E27FC236}">
                  <a16:creationId xmlns:a16="http://schemas.microsoft.com/office/drawing/2014/main" id="{0A325ED8-D9B4-89CE-1753-C9EBC582C771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497FB7FD-C575-D354-C7C4-FC84E0CF26DE}"/>
              </a:ext>
            </a:extLst>
          </p:cNvPr>
          <p:cNvGrpSpPr/>
          <p:nvPr/>
        </p:nvGrpSpPr>
        <p:grpSpPr>
          <a:xfrm>
            <a:off x="5899332" y="1340768"/>
            <a:ext cx="1281409" cy="1014821"/>
            <a:chOff x="2250810" y="1997123"/>
            <a:chExt cx="4626259" cy="2414901"/>
          </a:xfrm>
        </p:grpSpPr>
        <p:sp>
          <p:nvSpPr>
            <p:cNvPr id="13" name="円柱 6">
              <a:extLst>
                <a:ext uri="{FF2B5EF4-FFF2-40B4-BE49-F238E27FC236}">
                  <a16:creationId xmlns:a16="http://schemas.microsoft.com/office/drawing/2014/main" id="{DF05D240-1214-884D-76F4-0172A304BCB1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楕円 3">
              <a:extLst>
                <a:ext uri="{FF2B5EF4-FFF2-40B4-BE49-F238E27FC236}">
                  <a16:creationId xmlns:a16="http://schemas.microsoft.com/office/drawing/2014/main" id="{65CA5BFF-3CD0-4F8B-89C6-7CB761333E36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ADBCD7B-63A5-FF8C-1689-BF60DDDB6483}"/>
              </a:ext>
            </a:extLst>
          </p:cNvPr>
          <p:cNvGrpSpPr/>
          <p:nvPr/>
        </p:nvGrpSpPr>
        <p:grpSpPr>
          <a:xfrm>
            <a:off x="2187822" y="1340768"/>
            <a:ext cx="1281409" cy="1014821"/>
            <a:chOff x="2250810" y="1997123"/>
            <a:chExt cx="4626259" cy="2414901"/>
          </a:xfrm>
        </p:grpSpPr>
        <p:sp>
          <p:nvSpPr>
            <p:cNvPr id="16" name="円柱 6">
              <a:extLst>
                <a:ext uri="{FF2B5EF4-FFF2-40B4-BE49-F238E27FC236}">
                  <a16:creationId xmlns:a16="http://schemas.microsoft.com/office/drawing/2014/main" id="{05C6B542-5CE0-E578-5B49-8AFAEA2C1CB9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3">
              <a:extLst>
                <a:ext uri="{FF2B5EF4-FFF2-40B4-BE49-F238E27FC236}">
                  <a16:creationId xmlns:a16="http://schemas.microsoft.com/office/drawing/2014/main" id="{0C0FCDC7-72FF-CD5B-DA88-60EFBCD35E57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4A13A75D-6875-0E5E-91BD-77AAA1430F5D}"/>
              </a:ext>
            </a:extLst>
          </p:cNvPr>
          <p:cNvGrpSpPr/>
          <p:nvPr/>
        </p:nvGrpSpPr>
        <p:grpSpPr>
          <a:xfrm>
            <a:off x="332067" y="1340768"/>
            <a:ext cx="1281409" cy="1014821"/>
            <a:chOff x="2250810" y="1997123"/>
            <a:chExt cx="4626259" cy="2414901"/>
          </a:xfrm>
        </p:grpSpPr>
        <p:sp>
          <p:nvSpPr>
            <p:cNvPr id="19" name="円柱 6">
              <a:extLst>
                <a:ext uri="{FF2B5EF4-FFF2-40B4-BE49-F238E27FC236}">
                  <a16:creationId xmlns:a16="http://schemas.microsoft.com/office/drawing/2014/main" id="{9E95F825-BA9D-E923-E4A1-C3C0E7AB3512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楕円 3">
              <a:extLst>
                <a:ext uri="{FF2B5EF4-FFF2-40B4-BE49-F238E27FC236}">
                  <a16:creationId xmlns:a16="http://schemas.microsoft.com/office/drawing/2014/main" id="{BFB88DF4-558B-4BF4-649E-C584EA1E60EE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1" name="矢印: 右 20">
            <a:extLst>
              <a:ext uri="{FF2B5EF4-FFF2-40B4-BE49-F238E27FC236}">
                <a16:creationId xmlns:a16="http://schemas.microsoft.com/office/drawing/2014/main" id="{A6CD5D59-1EA0-EAE0-0E9F-205258140795}"/>
              </a:ext>
            </a:extLst>
          </p:cNvPr>
          <p:cNvSpPr/>
          <p:nvPr/>
        </p:nvSpPr>
        <p:spPr>
          <a:xfrm>
            <a:off x="1756633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右 21">
            <a:extLst>
              <a:ext uri="{FF2B5EF4-FFF2-40B4-BE49-F238E27FC236}">
                <a16:creationId xmlns:a16="http://schemas.microsoft.com/office/drawing/2014/main" id="{06AA6BBB-1346-219C-AFAB-DD4A9C4736CD}"/>
              </a:ext>
            </a:extLst>
          </p:cNvPr>
          <p:cNvSpPr/>
          <p:nvPr/>
        </p:nvSpPr>
        <p:spPr>
          <a:xfrm>
            <a:off x="3612388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70CB6A9B-5CBE-1F28-ED8A-A8139E343D14}"/>
              </a:ext>
            </a:extLst>
          </p:cNvPr>
          <p:cNvSpPr/>
          <p:nvPr/>
        </p:nvSpPr>
        <p:spPr>
          <a:xfrm>
            <a:off x="5468143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88B538A6-E483-DD91-90B3-444F8F649023}"/>
              </a:ext>
            </a:extLst>
          </p:cNvPr>
          <p:cNvSpPr/>
          <p:nvPr/>
        </p:nvSpPr>
        <p:spPr>
          <a:xfrm>
            <a:off x="7323898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十字形 1">
            <a:extLst>
              <a:ext uri="{FF2B5EF4-FFF2-40B4-BE49-F238E27FC236}">
                <a16:creationId xmlns:a16="http://schemas.microsoft.com/office/drawing/2014/main" id="{980D6223-34C9-3CC4-C930-4953CD7CBAA7}"/>
              </a:ext>
            </a:extLst>
          </p:cNvPr>
          <p:cNvSpPr/>
          <p:nvPr/>
        </p:nvSpPr>
        <p:spPr>
          <a:xfrm rot="19091670">
            <a:off x="505162" y="2578078"/>
            <a:ext cx="1080000" cy="1080000"/>
          </a:xfrm>
          <a:prstGeom prst="plus">
            <a:avLst>
              <a:gd name="adj" fmla="val 3970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9A81EED-5663-EEBA-0C4A-83F5568D7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771" y="2446313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D2EDEE89-4917-B113-5B45-B25A9F459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11" y="2446313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EDACD673-0AF1-F0E8-008A-13D6E2ACC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451" y="2446313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DDE368D9-57BD-DF7E-7A95-AFD67374A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790" y="2446313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77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B54C2C5-CA2D-84AD-3B03-53D764F882E4}"/>
              </a:ext>
            </a:extLst>
          </p:cNvPr>
          <p:cNvGrpSpPr/>
          <p:nvPr/>
        </p:nvGrpSpPr>
        <p:grpSpPr>
          <a:xfrm>
            <a:off x="4043577" y="1340768"/>
            <a:ext cx="1281409" cy="1014821"/>
            <a:chOff x="2250810" y="1997123"/>
            <a:chExt cx="4626259" cy="2414901"/>
          </a:xfrm>
        </p:grpSpPr>
        <p:sp>
          <p:nvSpPr>
            <p:cNvPr id="7" name="円柱 6">
              <a:extLst>
                <a:ext uri="{FF2B5EF4-FFF2-40B4-BE49-F238E27FC236}">
                  <a16:creationId xmlns:a16="http://schemas.microsoft.com/office/drawing/2014/main" id="{3CA0FA05-BCAD-F71E-321A-3201AAB1000D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7DCB1489-0693-6931-6AED-B87A2115837A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BDD4F9C-5D01-FFC2-4AF1-D1D6859479F5}"/>
              </a:ext>
            </a:extLst>
          </p:cNvPr>
          <p:cNvGrpSpPr/>
          <p:nvPr/>
        </p:nvGrpSpPr>
        <p:grpSpPr>
          <a:xfrm>
            <a:off x="7755086" y="1340768"/>
            <a:ext cx="1281409" cy="1014821"/>
            <a:chOff x="2250810" y="1997123"/>
            <a:chExt cx="4626259" cy="2414901"/>
          </a:xfrm>
        </p:grpSpPr>
        <p:sp>
          <p:nvSpPr>
            <p:cNvPr id="10" name="円柱 6">
              <a:extLst>
                <a:ext uri="{FF2B5EF4-FFF2-40B4-BE49-F238E27FC236}">
                  <a16:creationId xmlns:a16="http://schemas.microsoft.com/office/drawing/2014/main" id="{35A8940B-C77C-EE21-9768-DC9DBBB5678D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楕円 3">
              <a:extLst>
                <a:ext uri="{FF2B5EF4-FFF2-40B4-BE49-F238E27FC236}">
                  <a16:creationId xmlns:a16="http://schemas.microsoft.com/office/drawing/2014/main" id="{0A325ED8-D9B4-89CE-1753-C9EBC582C771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497FB7FD-C575-D354-C7C4-FC84E0CF26DE}"/>
              </a:ext>
            </a:extLst>
          </p:cNvPr>
          <p:cNvGrpSpPr/>
          <p:nvPr/>
        </p:nvGrpSpPr>
        <p:grpSpPr>
          <a:xfrm>
            <a:off x="5899332" y="1340768"/>
            <a:ext cx="1281409" cy="1014821"/>
            <a:chOff x="2250810" y="1997123"/>
            <a:chExt cx="4626259" cy="2414901"/>
          </a:xfrm>
        </p:grpSpPr>
        <p:sp>
          <p:nvSpPr>
            <p:cNvPr id="13" name="円柱 6">
              <a:extLst>
                <a:ext uri="{FF2B5EF4-FFF2-40B4-BE49-F238E27FC236}">
                  <a16:creationId xmlns:a16="http://schemas.microsoft.com/office/drawing/2014/main" id="{DF05D240-1214-884D-76F4-0172A304BCB1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楕円 3">
              <a:extLst>
                <a:ext uri="{FF2B5EF4-FFF2-40B4-BE49-F238E27FC236}">
                  <a16:creationId xmlns:a16="http://schemas.microsoft.com/office/drawing/2014/main" id="{65CA5BFF-3CD0-4F8B-89C6-7CB761333E36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ADBCD7B-63A5-FF8C-1689-BF60DDDB6483}"/>
              </a:ext>
            </a:extLst>
          </p:cNvPr>
          <p:cNvGrpSpPr/>
          <p:nvPr/>
        </p:nvGrpSpPr>
        <p:grpSpPr>
          <a:xfrm>
            <a:off x="2187822" y="1340768"/>
            <a:ext cx="1281409" cy="1014821"/>
            <a:chOff x="2250810" y="1997123"/>
            <a:chExt cx="4626259" cy="2414901"/>
          </a:xfrm>
        </p:grpSpPr>
        <p:sp>
          <p:nvSpPr>
            <p:cNvPr id="16" name="円柱 6">
              <a:extLst>
                <a:ext uri="{FF2B5EF4-FFF2-40B4-BE49-F238E27FC236}">
                  <a16:creationId xmlns:a16="http://schemas.microsoft.com/office/drawing/2014/main" id="{05C6B542-5CE0-E578-5B49-8AFAEA2C1CB9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3">
              <a:extLst>
                <a:ext uri="{FF2B5EF4-FFF2-40B4-BE49-F238E27FC236}">
                  <a16:creationId xmlns:a16="http://schemas.microsoft.com/office/drawing/2014/main" id="{0C0FCDC7-72FF-CD5B-DA88-60EFBCD35E57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4A13A75D-6875-0E5E-91BD-77AAA1430F5D}"/>
              </a:ext>
            </a:extLst>
          </p:cNvPr>
          <p:cNvGrpSpPr/>
          <p:nvPr/>
        </p:nvGrpSpPr>
        <p:grpSpPr>
          <a:xfrm>
            <a:off x="332067" y="1340768"/>
            <a:ext cx="1281409" cy="1014821"/>
            <a:chOff x="2250810" y="1997123"/>
            <a:chExt cx="4626259" cy="2414901"/>
          </a:xfrm>
        </p:grpSpPr>
        <p:sp>
          <p:nvSpPr>
            <p:cNvPr id="19" name="円柱 6">
              <a:extLst>
                <a:ext uri="{FF2B5EF4-FFF2-40B4-BE49-F238E27FC236}">
                  <a16:creationId xmlns:a16="http://schemas.microsoft.com/office/drawing/2014/main" id="{9E95F825-BA9D-E923-E4A1-C3C0E7AB3512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楕円 3">
              <a:extLst>
                <a:ext uri="{FF2B5EF4-FFF2-40B4-BE49-F238E27FC236}">
                  <a16:creationId xmlns:a16="http://schemas.microsoft.com/office/drawing/2014/main" id="{BFB88DF4-558B-4BF4-649E-C584EA1E60EE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1" name="矢印: 右 20">
            <a:extLst>
              <a:ext uri="{FF2B5EF4-FFF2-40B4-BE49-F238E27FC236}">
                <a16:creationId xmlns:a16="http://schemas.microsoft.com/office/drawing/2014/main" id="{A6CD5D59-1EA0-EAE0-0E9F-205258140795}"/>
              </a:ext>
            </a:extLst>
          </p:cNvPr>
          <p:cNvSpPr/>
          <p:nvPr/>
        </p:nvSpPr>
        <p:spPr>
          <a:xfrm>
            <a:off x="1756633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右 21">
            <a:extLst>
              <a:ext uri="{FF2B5EF4-FFF2-40B4-BE49-F238E27FC236}">
                <a16:creationId xmlns:a16="http://schemas.microsoft.com/office/drawing/2014/main" id="{06AA6BBB-1346-219C-AFAB-DD4A9C4736CD}"/>
              </a:ext>
            </a:extLst>
          </p:cNvPr>
          <p:cNvSpPr/>
          <p:nvPr/>
        </p:nvSpPr>
        <p:spPr>
          <a:xfrm>
            <a:off x="3612388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70CB6A9B-5CBE-1F28-ED8A-A8139E343D14}"/>
              </a:ext>
            </a:extLst>
          </p:cNvPr>
          <p:cNvSpPr/>
          <p:nvPr/>
        </p:nvSpPr>
        <p:spPr>
          <a:xfrm>
            <a:off x="5468143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88B538A6-E483-DD91-90B3-444F8F649023}"/>
              </a:ext>
            </a:extLst>
          </p:cNvPr>
          <p:cNvSpPr/>
          <p:nvPr/>
        </p:nvSpPr>
        <p:spPr>
          <a:xfrm>
            <a:off x="7323898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十字形 24">
            <a:extLst>
              <a:ext uri="{FF2B5EF4-FFF2-40B4-BE49-F238E27FC236}">
                <a16:creationId xmlns:a16="http://schemas.microsoft.com/office/drawing/2014/main" id="{5F387AC7-87D5-C3D4-8C19-5AD3F711F05C}"/>
              </a:ext>
            </a:extLst>
          </p:cNvPr>
          <p:cNvSpPr/>
          <p:nvPr/>
        </p:nvSpPr>
        <p:spPr>
          <a:xfrm rot="19091670">
            <a:off x="382418" y="2600635"/>
            <a:ext cx="1080000" cy="1080000"/>
          </a:xfrm>
          <a:prstGeom prst="plus">
            <a:avLst>
              <a:gd name="adj" fmla="val 3970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6A5F99D3-0320-1745-48B7-DBA837002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790" y="2600634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B8022FA2-A77F-C6CB-F46E-355924532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526" y="2544729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C7655E67-8FD0-41FD-0A0E-90033AF5F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577" y="258451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>
            <a:extLst>
              <a:ext uri="{FF2B5EF4-FFF2-40B4-BE49-F238E27FC236}">
                <a16:creationId xmlns:a16="http://schemas.microsoft.com/office/drawing/2014/main" id="{2FBC6DB3-24FF-8F18-B21C-904268202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683" y="2521834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113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B54C2C5-CA2D-84AD-3B03-53D764F882E4}"/>
              </a:ext>
            </a:extLst>
          </p:cNvPr>
          <p:cNvGrpSpPr/>
          <p:nvPr/>
        </p:nvGrpSpPr>
        <p:grpSpPr>
          <a:xfrm>
            <a:off x="4043577" y="1340768"/>
            <a:ext cx="1281409" cy="1014821"/>
            <a:chOff x="2250810" y="1997123"/>
            <a:chExt cx="4626259" cy="2414901"/>
          </a:xfrm>
        </p:grpSpPr>
        <p:sp>
          <p:nvSpPr>
            <p:cNvPr id="7" name="円柱 6">
              <a:extLst>
                <a:ext uri="{FF2B5EF4-FFF2-40B4-BE49-F238E27FC236}">
                  <a16:creationId xmlns:a16="http://schemas.microsoft.com/office/drawing/2014/main" id="{3CA0FA05-BCAD-F71E-321A-3201AAB1000D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7DCB1489-0693-6931-6AED-B87A2115837A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BDD4F9C-5D01-FFC2-4AF1-D1D6859479F5}"/>
              </a:ext>
            </a:extLst>
          </p:cNvPr>
          <p:cNvGrpSpPr/>
          <p:nvPr/>
        </p:nvGrpSpPr>
        <p:grpSpPr>
          <a:xfrm>
            <a:off x="7755086" y="1340768"/>
            <a:ext cx="1281409" cy="1014821"/>
            <a:chOff x="2250810" y="1997123"/>
            <a:chExt cx="4626259" cy="2414901"/>
          </a:xfrm>
        </p:grpSpPr>
        <p:sp>
          <p:nvSpPr>
            <p:cNvPr id="10" name="円柱 6">
              <a:extLst>
                <a:ext uri="{FF2B5EF4-FFF2-40B4-BE49-F238E27FC236}">
                  <a16:creationId xmlns:a16="http://schemas.microsoft.com/office/drawing/2014/main" id="{35A8940B-C77C-EE21-9768-DC9DBBB5678D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楕円 3">
              <a:extLst>
                <a:ext uri="{FF2B5EF4-FFF2-40B4-BE49-F238E27FC236}">
                  <a16:creationId xmlns:a16="http://schemas.microsoft.com/office/drawing/2014/main" id="{0A325ED8-D9B4-89CE-1753-C9EBC582C771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497FB7FD-C575-D354-C7C4-FC84E0CF26DE}"/>
              </a:ext>
            </a:extLst>
          </p:cNvPr>
          <p:cNvGrpSpPr/>
          <p:nvPr/>
        </p:nvGrpSpPr>
        <p:grpSpPr>
          <a:xfrm>
            <a:off x="5899332" y="1340768"/>
            <a:ext cx="1281409" cy="1014821"/>
            <a:chOff x="2250810" y="1997123"/>
            <a:chExt cx="4626259" cy="2414901"/>
          </a:xfrm>
        </p:grpSpPr>
        <p:sp>
          <p:nvSpPr>
            <p:cNvPr id="13" name="円柱 6">
              <a:extLst>
                <a:ext uri="{FF2B5EF4-FFF2-40B4-BE49-F238E27FC236}">
                  <a16:creationId xmlns:a16="http://schemas.microsoft.com/office/drawing/2014/main" id="{DF05D240-1214-884D-76F4-0172A304BCB1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楕円 3">
              <a:extLst>
                <a:ext uri="{FF2B5EF4-FFF2-40B4-BE49-F238E27FC236}">
                  <a16:creationId xmlns:a16="http://schemas.microsoft.com/office/drawing/2014/main" id="{65CA5BFF-3CD0-4F8B-89C6-7CB761333E36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ADBCD7B-63A5-FF8C-1689-BF60DDDB6483}"/>
              </a:ext>
            </a:extLst>
          </p:cNvPr>
          <p:cNvGrpSpPr/>
          <p:nvPr/>
        </p:nvGrpSpPr>
        <p:grpSpPr>
          <a:xfrm>
            <a:off x="2187822" y="1340768"/>
            <a:ext cx="1281409" cy="1014821"/>
            <a:chOff x="2250810" y="1997123"/>
            <a:chExt cx="4626259" cy="2414901"/>
          </a:xfrm>
        </p:grpSpPr>
        <p:sp>
          <p:nvSpPr>
            <p:cNvPr id="16" name="円柱 6">
              <a:extLst>
                <a:ext uri="{FF2B5EF4-FFF2-40B4-BE49-F238E27FC236}">
                  <a16:creationId xmlns:a16="http://schemas.microsoft.com/office/drawing/2014/main" id="{05C6B542-5CE0-E578-5B49-8AFAEA2C1CB9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3">
              <a:extLst>
                <a:ext uri="{FF2B5EF4-FFF2-40B4-BE49-F238E27FC236}">
                  <a16:creationId xmlns:a16="http://schemas.microsoft.com/office/drawing/2014/main" id="{0C0FCDC7-72FF-CD5B-DA88-60EFBCD35E57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4A13A75D-6875-0E5E-91BD-77AAA1430F5D}"/>
              </a:ext>
            </a:extLst>
          </p:cNvPr>
          <p:cNvGrpSpPr/>
          <p:nvPr/>
        </p:nvGrpSpPr>
        <p:grpSpPr>
          <a:xfrm>
            <a:off x="332067" y="1340768"/>
            <a:ext cx="1281409" cy="1014821"/>
            <a:chOff x="2250810" y="1997123"/>
            <a:chExt cx="4626259" cy="2414901"/>
          </a:xfrm>
        </p:grpSpPr>
        <p:sp>
          <p:nvSpPr>
            <p:cNvPr id="19" name="円柱 6">
              <a:extLst>
                <a:ext uri="{FF2B5EF4-FFF2-40B4-BE49-F238E27FC236}">
                  <a16:creationId xmlns:a16="http://schemas.microsoft.com/office/drawing/2014/main" id="{9E95F825-BA9D-E923-E4A1-C3C0E7AB3512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楕円 3">
              <a:extLst>
                <a:ext uri="{FF2B5EF4-FFF2-40B4-BE49-F238E27FC236}">
                  <a16:creationId xmlns:a16="http://schemas.microsoft.com/office/drawing/2014/main" id="{BFB88DF4-558B-4BF4-649E-C584EA1E60EE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1" name="矢印: 右 20">
            <a:extLst>
              <a:ext uri="{FF2B5EF4-FFF2-40B4-BE49-F238E27FC236}">
                <a16:creationId xmlns:a16="http://schemas.microsoft.com/office/drawing/2014/main" id="{A6CD5D59-1EA0-EAE0-0E9F-205258140795}"/>
              </a:ext>
            </a:extLst>
          </p:cNvPr>
          <p:cNvSpPr/>
          <p:nvPr/>
        </p:nvSpPr>
        <p:spPr>
          <a:xfrm>
            <a:off x="1756633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右 21">
            <a:extLst>
              <a:ext uri="{FF2B5EF4-FFF2-40B4-BE49-F238E27FC236}">
                <a16:creationId xmlns:a16="http://schemas.microsoft.com/office/drawing/2014/main" id="{06AA6BBB-1346-219C-AFAB-DD4A9C4736CD}"/>
              </a:ext>
            </a:extLst>
          </p:cNvPr>
          <p:cNvSpPr/>
          <p:nvPr/>
        </p:nvSpPr>
        <p:spPr>
          <a:xfrm>
            <a:off x="3612388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70CB6A9B-5CBE-1F28-ED8A-A8139E343D14}"/>
              </a:ext>
            </a:extLst>
          </p:cNvPr>
          <p:cNvSpPr/>
          <p:nvPr/>
        </p:nvSpPr>
        <p:spPr>
          <a:xfrm>
            <a:off x="5468143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88B538A6-E483-DD91-90B3-444F8F649023}"/>
              </a:ext>
            </a:extLst>
          </p:cNvPr>
          <p:cNvSpPr/>
          <p:nvPr/>
        </p:nvSpPr>
        <p:spPr>
          <a:xfrm>
            <a:off x="7323898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十字形 24">
            <a:extLst>
              <a:ext uri="{FF2B5EF4-FFF2-40B4-BE49-F238E27FC236}">
                <a16:creationId xmlns:a16="http://schemas.microsoft.com/office/drawing/2014/main" id="{5F387AC7-87D5-C3D4-8C19-5AD3F711F05C}"/>
              </a:ext>
            </a:extLst>
          </p:cNvPr>
          <p:cNvSpPr/>
          <p:nvPr/>
        </p:nvSpPr>
        <p:spPr>
          <a:xfrm rot="19091670">
            <a:off x="5967052" y="2530038"/>
            <a:ext cx="1080000" cy="1080000"/>
          </a:xfrm>
          <a:prstGeom prst="plus">
            <a:avLst>
              <a:gd name="adj" fmla="val 3970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6A5F99D3-0320-1745-48B7-DBA837002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790" y="2548455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5405590C-8EEE-0896-15DF-4AD29DC1C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174" y="2486961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B8022FA2-A77F-C6CB-F46E-355924532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526" y="2544729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75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B54C2C5-CA2D-84AD-3B03-53D764F882E4}"/>
              </a:ext>
            </a:extLst>
          </p:cNvPr>
          <p:cNvGrpSpPr/>
          <p:nvPr/>
        </p:nvGrpSpPr>
        <p:grpSpPr>
          <a:xfrm>
            <a:off x="4043577" y="1340768"/>
            <a:ext cx="1281409" cy="1014821"/>
            <a:chOff x="2250810" y="1997123"/>
            <a:chExt cx="4626259" cy="2414901"/>
          </a:xfrm>
        </p:grpSpPr>
        <p:sp>
          <p:nvSpPr>
            <p:cNvPr id="7" name="円柱 6">
              <a:extLst>
                <a:ext uri="{FF2B5EF4-FFF2-40B4-BE49-F238E27FC236}">
                  <a16:creationId xmlns:a16="http://schemas.microsoft.com/office/drawing/2014/main" id="{3CA0FA05-BCAD-F71E-321A-3201AAB1000D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7DCB1489-0693-6931-6AED-B87A2115837A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BDD4F9C-5D01-FFC2-4AF1-D1D6859479F5}"/>
              </a:ext>
            </a:extLst>
          </p:cNvPr>
          <p:cNvGrpSpPr/>
          <p:nvPr/>
        </p:nvGrpSpPr>
        <p:grpSpPr>
          <a:xfrm>
            <a:off x="7755086" y="1340768"/>
            <a:ext cx="1281409" cy="1014821"/>
            <a:chOff x="2250810" y="1997123"/>
            <a:chExt cx="4626259" cy="2414901"/>
          </a:xfrm>
        </p:grpSpPr>
        <p:sp>
          <p:nvSpPr>
            <p:cNvPr id="10" name="円柱 6">
              <a:extLst>
                <a:ext uri="{FF2B5EF4-FFF2-40B4-BE49-F238E27FC236}">
                  <a16:creationId xmlns:a16="http://schemas.microsoft.com/office/drawing/2014/main" id="{35A8940B-C77C-EE21-9768-DC9DBBB5678D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楕円 3">
              <a:extLst>
                <a:ext uri="{FF2B5EF4-FFF2-40B4-BE49-F238E27FC236}">
                  <a16:creationId xmlns:a16="http://schemas.microsoft.com/office/drawing/2014/main" id="{0A325ED8-D9B4-89CE-1753-C9EBC582C771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497FB7FD-C575-D354-C7C4-FC84E0CF26DE}"/>
              </a:ext>
            </a:extLst>
          </p:cNvPr>
          <p:cNvGrpSpPr/>
          <p:nvPr/>
        </p:nvGrpSpPr>
        <p:grpSpPr>
          <a:xfrm>
            <a:off x="5899332" y="1340768"/>
            <a:ext cx="1281409" cy="1014821"/>
            <a:chOff x="2250810" y="1997123"/>
            <a:chExt cx="4626259" cy="2414901"/>
          </a:xfrm>
        </p:grpSpPr>
        <p:sp>
          <p:nvSpPr>
            <p:cNvPr id="13" name="円柱 6">
              <a:extLst>
                <a:ext uri="{FF2B5EF4-FFF2-40B4-BE49-F238E27FC236}">
                  <a16:creationId xmlns:a16="http://schemas.microsoft.com/office/drawing/2014/main" id="{DF05D240-1214-884D-76F4-0172A304BCB1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楕円 3">
              <a:extLst>
                <a:ext uri="{FF2B5EF4-FFF2-40B4-BE49-F238E27FC236}">
                  <a16:creationId xmlns:a16="http://schemas.microsoft.com/office/drawing/2014/main" id="{65CA5BFF-3CD0-4F8B-89C6-7CB761333E36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ADBCD7B-63A5-FF8C-1689-BF60DDDB6483}"/>
              </a:ext>
            </a:extLst>
          </p:cNvPr>
          <p:cNvGrpSpPr/>
          <p:nvPr/>
        </p:nvGrpSpPr>
        <p:grpSpPr>
          <a:xfrm>
            <a:off x="2187822" y="1340768"/>
            <a:ext cx="1281409" cy="1014821"/>
            <a:chOff x="2250810" y="1997123"/>
            <a:chExt cx="4626259" cy="2414901"/>
          </a:xfrm>
        </p:grpSpPr>
        <p:sp>
          <p:nvSpPr>
            <p:cNvPr id="16" name="円柱 6">
              <a:extLst>
                <a:ext uri="{FF2B5EF4-FFF2-40B4-BE49-F238E27FC236}">
                  <a16:creationId xmlns:a16="http://schemas.microsoft.com/office/drawing/2014/main" id="{05C6B542-5CE0-E578-5B49-8AFAEA2C1CB9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3">
              <a:extLst>
                <a:ext uri="{FF2B5EF4-FFF2-40B4-BE49-F238E27FC236}">
                  <a16:creationId xmlns:a16="http://schemas.microsoft.com/office/drawing/2014/main" id="{0C0FCDC7-72FF-CD5B-DA88-60EFBCD35E57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4A13A75D-6875-0E5E-91BD-77AAA1430F5D}"/>
              </a:ext>
            </a:extLst>
          </p:cNvPr>
          <p:cNvGrpSpPr/>
          <p:nvPr/>
        </p:nvGrpSpPr>
        <p:grpSpPr>
          <a:xfrm>
            <a:off x="332067" y="1340768"/>
            <a:ext cx="1281409" cy="1014821"/>
            <a:chOff x="2250810" y="1997123"/>
            <a:chExt cx="4626259" cy="2414901"/>
          </a:xfrm>
        </p:grpSpPr>
        <p:sp>
          <p:nvSpPr>
            <p:cNvPr id="19" name="円柱 6">
              <a:extLst>
                <a:ext uri="{FF2B5EF4-FFF2-40B4-BE49-F238E27FC236}">
                  <a16:creationId xmlns:a16="http://schemas.microsoft.com/office/drawing/2014/main" id="{9E95F825-BA9D-E923-E4A1-C3C0E7AB3512}"/>
                </a:ext>
              </a:extLst>
            </p:cNvPr>
            <p:cNvSpPr/>
            <p:nvPr/>
          </p:nvSpPr>
          <p:spPr>
            <a:xfrm>
              <a:off x="2250810" y="2447207"/>
              <a:ext cx="4626259" cy="1964817"/>
            </a:xfrm>
            <a:custGeom>
              <a:avLst/>
              <a:gdLst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138968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1138968 h 2277937"/>
                <a:gd name="connsiteX2" fmla="*/ 4608512 w 4608512"/>
                <a:gd name="connsiteY2" fmla="*/ 569484 h 2277937"/>
                <a:gd name="connsiteX3" fmla="*/ 4608512 w 4608512"/>
                <a:gd name="connsiteY3" fmla="*/ 1708453 h 2277937"/>
                <a:gd name="connsiteX4" fmla="*/ 2304256 w 4608512"/>
                <a:gd name="connsiteY4" fmla="*/ 2277937 h 2277937"/>
                <a:gd name="connsiteX5" fmla="*/ 0 w 4608512"/>
                <a:gd name="connsiteY5" fmla="*/ 1708453 h 2277937"/>
                <a:gd name="connsiteX6" fmla="*/ 0 w 4608512"/>
                <a:gd name="connsiteY6" fmla="*/ 569484 h 2277937"/>
                <a:gd name="connsiteX0" fmla="*/ 0 w 4608512"/>
                <a:gd name="connsiteY0" fmla="*/ 569484 h 2277937"/>
                <a:gd name="connsiteX1" fmla="*/ 2304256 w 4608512"/>
                <a:gd name="connsiteY1" fmla="*/ 0 h 2277937"/>
                <a:gd name="connsiteX2" fmla="*/ 4608512 w 4608512"/>
                <a:gd name="connsiteY2" fmla="*/ 569484 h 2277937"/>
                <a:gd name="connsiteX3" fmla="*/ 2304256 w 4608512"/>
                <a:gd name="connsiteY3" fmla="*/ 1138968 h 2277937"/>
                <a:gd name="connsiteX4" fmla="*/ 0 w 4608512"/>
                <a:gd name="connsiteY4" fmla="*/ 569484 h 2277937"/>
                <a:gd name="connsiteX0" fmla="*/ 4608512 w 4608512"/>
                <a:gd name="connsiteY0" fmla="*/ 569484 h 2277937"/>
                <a:gd name="connsiteX1" fmla="*/ 2304256 w 4608512"/>
                <a:gd name="connsiteY1" fmla="*/ 1249034 h 2277937"/>
                <a:gd name="connsiteX2" fmla="*/ 0 w 4608512"/>
                <a:gd name="connsiteY2" fmla="*/ 569484 h 2277937"/>
                <a:gd name="connsiteX3" fmla="*/ 2304256 w 4608512"/>
                <a:gd name="connsiteY3" fmla="*/ 0 h 2277937"/>
                <a:gd name="connsiteX4" fmla="*/ 4608512 w 4608512"/>
                <a:gd name="connsiteY4" fmla="*/ 569484 h 2277937"/>
                <a:gd name="connsiteX5" fmla="*/ 4608512 w 4608512"/>
                <a:gd name="connsiteY5" fmla="*/ 1708453 h 2277937"/>
                <a:gd name="connsiteX6" fmla="*/ 2304256 w 4608512"/>
                <a:gd name="connsiteY6" fmla="*/ 2277937 h 2277937"/>
                <a:gd name="connsiteX7" fmla="*/ 0 w 4608512"/>
                <a:gd name="connsiteY7" fmla="*/ 1708453 h 2277937"/>
                <a:gd name="connsiteX8" fmla="*/ 0 w 4608512"/>
                <a:gd name="connsiteY8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1138968 h 2277937"/>
                <a:gd name="connsiteX2" fmla="*/ 4608513 w 4608513"/>
                <a:gd name="connsiteY2" fmla="*/ 569484 h 2277937"/>
                <a:gd name="connsiteX3" fmla="*/ 4608513 w 4608513"/>
                <a:gd name="connsiteY3" fmla="*/ 1708453 h 2277937"/>
                <a:gd name="connsiteX4" fmla="*/ 2304257 w 4608513"/>
                <a:gd name="connsiteY4" fmla="*/ 2277937 h 2277937"/>
                <a:gd name="connsiteX5" fmla="*/ 1 w 4608513"/>
                <a:gd name="connsiteY5" fmla="*/ 1708453 h 2277937"/>
                <a:gd name="connsiteX6" fmla="*/ 1 w 4608513"/>
                <a:gd name="connsiteY6" fmla="*/ 569484 h 2277937"/>
                <a:gd name="connsiteX0" fmla="*/ 1 w 4608513"/>
                <a:gd name="connsiteY0" fmla="*/ 569484 h 2277937"/>
                <a:gd name="connsiteX1" fmla="*/ 2304257 w 4608513"/>
                <a:gd name="connsiteY1" fmla="*/ 0 h 2277937"/>
                <a:gd name="connsiteX2" fmla="*/ 4608513 w 4608513"/>
                <a:gd name="connsiteY2" fmla="*/ 569484 h 2277937"/>
                <a:gd name="connsiteX3" fmla="*/ 2295790 w 4608513"/>
                <a:gd name="connsiteY3" fmla="*/ 1249035 h 2277937"/>
                <a:gd name="connsiteX4" fmla="*/ 1 w 4608513"/>
                <a:gd name="connsiteY4" fmla="*/ 569484 h 2277937"/>
                <a:gd name="connsiteX0" fmla="*/ 4608513 w 4608513"/>
                <a:gd name="connsiteY0" fmla="*/ 569484 h 2277937"/>
                <a:gd name="connsiteX1" fmla="*/ 2304257 w 4608513"/>
                <a:gd name="connsiteY1" fmla="*/ 1249034 h 2277937"/>
                <a:gd name="connsiteX2" fmla="*/ 1 w 4608513"/>
                <a:gd name="connsiteY2" fmla="*/ 569484 h 2277937"/>
                <a:gd name="connsiteX3" fmla="*/ 2304257 w 4608513"/>
                <a:gd name="connsiteY3" fmla="*/ 0 h 2277937"/>
                <a:gd name="connsiteX4" fmla="*/ 4608513 w 4608513"/>
                <a:gd name="connsiteY4" fmla="*/ 569484 h 2277937"/>
                <a:gd name="connsiteX5" fmla="*/ 4608513 w 4608513"/>
                <a:gd name="connsiteY5" fmla="*/ 1708453 h 2277937"/>
                <a:gd name="connsiteX6" fmla="*/ 2304257 w 4608513"/>
                <a:gd name="connsiteY6" fmla="*/ 2277937 h 2277937"/>
                <a:gd name="connsiteX7" fmla="*/ 1 w 4608513"/>
                <a:gd name="connsiteY7" fmla="*/ 1708453 h 2277937"/>
                <a:gd name="connsiteX8" fmla="*/ 1 w 4608513"/>
                <a:gd name="connsiteY8" fmla="*/ 569484 h 2277937"/>
                <a:gd name="connsiteX0" fmla="*/ 1 w 4616980"/>
                <a:gd name="connsiteY0" fmla="*/ 569484 h 2285485"/>
                <a:gd name="connsiteX1" fmla="*/ 2304257 w 4616980"/>
                <a:gd name="connsiteY1" fmla="*/ 1138968 h 2285485"/>
                <a:gd name="connsiteX2" fmla="*/ 4608513 w 4616980"/>
                <a:gd name="connsiteY2" fmla="*/ 569484 h 2285485"/>
                <a:gd name="connsiteX3" fmla="*/ 4608513 w 4616980"/>
                <a:gd name="connsiteY3" fmla="*/ 1708453 h 2285485"/>
                <a:gd name="connsiteX4" fmla="*/ 2304257 w 4616980"/>
                <a:gd name="connsiteY4" fmla="*/ 2277937 h 2285485"/>
                <a:gd name="connsiteX5" fmla="*/ 1 w 4616980"/>
                <a:gd name="connsiteY5" fmla="*/ 1708453 h 2285485"/>
                <a:gd name="connsiteX6" fmla="*/ 1 w 4616980"/>
                <a:gd name="connsiteY6" fmla="*/ 569484 h 2285485"/>
                <a:gd name="connsiteX0" fmla="*/ 1 w 4616980"/>
                <a:gd name="connsiteY0" fmla="*/ 569484 h 2285485"/>
                <a:gd name="connsiteX1" fmla="*/ 2304257 w 4616980"/>
                <a:gd name="connsiteY1" fmla="*/ 0 h 2285485"/>
                <a:gd name="connsiteX2" fmla="*/ 4608513 w 4616980"/>
                <a:gd name="connsiteY2" fmla="*/ 569484 h 2285485"/>
                <a:gd name="connsiteX3" fmla="*/ 2295790 w 4616980"/>
                <a:gd name="connsiteY3" fmla="*/ 1249035 h 2285485"/>
                <a:gd name="connsiteX4" fmla="*/ 1 w 4616980"/>
                <a:gd name="connsiteY4" fmla="*/ 569484 h 2285485"/>
                <a:gd name="connsiteX0" fmla="*/ 4608513 w 4616980"/>
                <a:gd name="connsiteY0" fmla="*/ 569484 h 2285485"/>
                <a:gd name="connsiteX1" fmla="*/ 2304257 w 4616980"/>
                <a:gd name="connsiteY1" fmla="*/ 1249034 h 2285485"/>
                <a:gd name="connsiteX2" fmla="*/ 1 w 4616980"/>
                <a:gd name="connsiteY2" fmla="*/ 569484 h 2285485"/>
                <a:gd name="connsiteX3" fmla="*/ 2304257 w 4616980"/>
                <a:gd name="connsiteY3" fmla="*/ 0 h 2285485"/>
                <a:gd name="connsiteX4" fmla="*/ 4608513 w 4616980"/>
                <a:gd name="connsiteY4" fmla="*/ 569484 h 2285485"/>
                <a:gd name="connsiteX5" fmla="*/ 4616980 w 4616980"/>
                <a:gd name="connsiteY5" fmla="*/ 1344387 h 2285485"/>
                <a:gd name="connsiteX6" fmla="*/ 2304257 w 4616980"/>
                <a:gd name="connsiteY6" fmla="*/ 2277937 h 2285485"/>
                <a:gd name="connsiteX7" fmla="*/ 1 w 4616980"/>
                <a:gd name="connsiteY7" fmla="*/ 1708453 h 2285485"/>
                <a:gd name="connsiteX8" fmla="*/ 1 w 4616980"/>
                <a:gd name="connsiteY8" fmla="*/ 569484 h 2285485"/>
                <a:gd name="connsiteX0" fmla="*/ 1 w 4616980"/>
                <a:gd name="connsiteY0" fmla="*/ 569484 h 2277974"/>
                <a:gd name="connsiteX1" fmla="*/ 2304257 w 4616980"/>
                <a:gd name="connsiteY1" fmla="*/ 1138968 h 2277974"/>
                <a:gd name="connsiteX2" fmla="*/ 4608513 w 4616980"/>
                <a:gd name="connsiteY2" fmla="*/ 569484 h 2277974"/>
                <a:gd name="connsiteX3" fmla="*/ 4608513 w 4616980"/>
                <a:gd name="connsiteY3" fmla="*/ 1708453 h 2277974"/>
                <a:gd name="connsiteX4" fmla="*/ 2304257 w 4616980"/>
                <a:gd name="connsiteY4" fmla="*/ 2277937 h 2277974"/>
                <a:gd name="connsiteX5" fmla="*/ 1 w 4616980"/>
                <a:gd name="connsiteY5" fmla="*/ 1708453 h 2277974"/>
                <a:gd name="connsiteX6" fmla="*/ 1 w 4616980"/>
                <a:gd name="connsiteY6" fmla="*/ 569484 h 2277974"/>
                <a:gd name="connsiteX0" fmla="*/ 1 w 4616980"/>
                <a:gd name="connsiteY0" fmla="*/ 569484 h 2277974"/>
                <a:gd name="connsiteX1" fmla="*/ 2304257 w 4616980"/>
                <a:gd name="connsiteY1" fmla="*/ 0 h 2277974"/>
                <a:gd name="connsiteX2" fmla="*/ 4608513 w 4616980"/>
                <a:gd name="connsiteY2" fmla="*/ 569484 h 2277974"/>
                <a:gd name="connsiteX3" fmla="*/ 2295790 w 4616980"/>
                <a:gd name="connsiteY3" fmla="*/ 1249035 h 2277974"/>
                <a:gd name="connsiteX4" fmla="*/ 1 w 4616980"/>
                <a:gd name="connsiteY4" fmla="*/ 569484 h 2277974"/>
                <a:gd name="connsiteX0" fmla="*/ 4608513 w 4616980"/>
                <a:gd name="connsiteY0" fmla="*/ 569484 h 2277974"/>
                <a:gd name="connsiteX1" fmla="*/ 2304257 w 4616980"/>
                <a:gd name="connsiteY1" fmla="*/ 1249034 h 2277974"/>
                <a:gd name="connsiteX2" fmla="*/ 1 w 4616980"/>
                <a:gd name="connsiteY2" fmla="*/ 569484 h 2277974"/>
                <a:gd name="connsiteX3" fmla="*/ 2304257 w 4616980"/>
                <a:gd name="connsiteY3" fmla="*/ 0 h 2277974"/>
                <a:gd name="connsiteX4" fmla="*/ 4608513 w 4616980"/>
                <a:gd name="connsiteY4" fmla="*/ 569484 h 2277974"/>
                <a:gd name="connsiteX5" fmla="*/ 4616980 w 4616980"/>
                <a:gd name="connsiteY5" fmla="*/ 1344387 h 2277974"/>
                <a:gd name="connsiteX6" fmla="*/ 2304257 w 4616980"/>
                <a:gd name="connsiteY6" fmla="*/ 2277937 h 2277974"/>
                <a:gd name="connsiteX7" fmla="*/ 42334 w 4616980"/>
                <a:gd name="connsiteY7" fmla="*/ 1310520 h 2277974"/>
                <a:gd name="connsiteX8" fmla="*/ 1 w 4616980"/>
                <a:gd name="connsiteY8" fmla="*/ 569484 h 2277974"/>
                <a:gd name="connsiteX0" fmla="*/ 8467 w 4625446"/>
                <a:gd name="connsiteY0" fmla="*/ 569484 h 2277975"/>
                <a:gd name="connsiteX1" fmla="*/ 2312723 w 4625446"/>
                <a:gd name="connsiteY1" fmla="*/ 1138968 h 2277975"/>
                <a:gd name="connsiteX2" fmla="*/ 4616979 w 4625446"/>
                <a:gd name="connsiteY2" fmla="*/ 569484 h 2277975"/>
                <a:gd name="connsiteX3" fmla="*/ 4616979 w 4625446"/>
                <a:gd name="connsiteY3" fmla="*/ 1708453 h 2277975"/>
                <a:gd name="connsiteX4" fmla="*/ 2312723 w 4625446"/>
                <a:gd name="connsiteY4" fmla="*/ 2277937 h 2277975"/>
                <a:gd name="connsiteX5" fmla="*/ 8467 w 4625446"/>
                <a:gd name="connsiteY5" fmla="*/ 1708453 h 2277975"/>
                <a:gd name="connsiteX6" fmla="*/ 8467 w 4625446"/>
                <a:gd name="connsiteY6" fmla="*/ 569484 h 2277975"/>
                <a:gd name="connsiteX0" fmla="*/ 8467 w 4625446"/>
                <a:gd name="connsiteY0" fmla="*/ 569484 h 2277975"/>
                <a:gd name="connsiteX1" fmla="*/ 2312723 w 4625446"/>
                <a:gd name="connsiteY1" fmla="*/ 0 h 2277975"/>
                <a:gd name="connsiteX2" fmla="*/ 4616979 w 4625446"/>
                <a:gd name="connsiteY2" fmla="*/ 569484 h 2277975"/>
                <a:gd name="connsiteX3" fmla="*/ 2304256 w 4625446"/>
                <a:gd name="connsiteY3" fmla="*/ 1249035 h 2277975"/>
                <a:gd name="connsiteX4" fmla="*/ 8467 w 4625446"/>
                <a:gd name="connsiteY4" fmla="*/ 569484 h 2277975"/>
                <a:gd name="connsiteX0" fmla="*/ 4616979 w 4625446"/>
                <a:gd name="connsiteY0" fmla="*/ 569484 h 2277975"/>
                <a:gd name="connsiteX1" fmla="*/ 2312723 w 4625446"/>
                <a:gd name="connsiteY1" fmla="*/ 1249034 h 2277975"/>
                <a:gd name="connsiteX2" fmla="*/ 8467 w 4625446"/>
                <a:gd name="connsiteY2" fmla="*/ 569484 h 2277975"/>
                <a:gd name="connsiteX3" fmla="*/ 2312723 w 4625446"/>
                <a:gd name="connsiteY3" fmla="*/ 0 h 2277975"/>
                <a:gd name="connsiteX4" fmla="*/ 4616979 w 4625446"/>
                <a:gd name="connsiteY4" fmla="*/ 569484 h 2277975"/>
                <a:gd name="connsiteX5" fmla="*/ 4625446 w 4625446"/>
                <a:gd name="connsiteY5" fmla="*/ 1344387 h 2277975"/>
                <a:gd name="connsiteX6" fmla="*/ 2312723 w 4625446"/>
                <a:gd name="connsiteY6" fmla="*/ 2277937 h 2277975"/>
                <a:gd name="connsiteX7" fmla="*/ 0 w 4625446"/>
                <a:gd name="connsiteY7" fmla="*/ 1310520 h 2277975"/>
                <a:gd name="connsiteX8" fmla="*/ 8467 w 4625446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708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1138968 h 2277975"/>
                <a:gd name="connsiteX2" fmla="*/ 4616979 w 4617793"/>
                <a:gd name="connsiteY2" fmla="*/ 569484 h 2277975"/>
                <a:gd name="connsiteX3" fmla="*/ 4616979 w 4617793"/>
                <a:gd name="connsiteY3" fmla="*/ 1327453 h 2277975"/>
                <a:gd name="connsiteX4" fmla="*/ 2312723 w 4617793"/>
                <a:gd name="connsiteY4" fmla="*/ 2277937 h 2277975"/>
                <a:gd name="connsiteX5" fmla="*/ 8467 w 4617793"/>
                <a:gd name="connsiteY5" fmla="*/ 1708453 h 2277975"/>
                <a:gd name="connsiteX6" fmla="*/ 8467 w 4617793"/>
                <a:gd name="connsiteY6" fmla="*/ 569484 h 2277975"/>
                <a:gd name="connsiteX0" fmla="*/ 8467 w 4617793"/>
                <a:gd name="connsiteY0" fmla="*/ 569484 h 2277975"/>
                <a:gd name="connsiteX1" fmla="*/ 2312723 w 4617793"/>
                <a:gd name="connsiteY1" fmla="*/ 0 h 2277975"/>
                <a:gd name="connsiteX2" fmla="*/ 4616979 w 4617793"/>
                <a:gd name="connsiteY2" fmla="*/ 569484 h 2277975"/>
                <a:gd name="connsiteX3" fmla="*/ 2304256 w 4617793"/>
                <a:gd name="connsiteY3" fmla="*/ 1249035 h 2277975"/>
                <a:gd name="connsiteX4" fmla="*/ 8467 w 4617793"/>
                <a:gd name="connsiteY4" fmla="*/ 569484 h 2277975"/>
                <a:gd name="connsiteX0" fmla="*/ 4616979 w 4617793"/>
                <a:gd name="connsiteY0" fmla="*/ 569484 h 2277975"/>
                <a:gd name="connsiteX1" fmla="*/ 2312723 w 4617793"/>
                <a:gd name="connsiteY1" fmla="*/ 1249034 h 2277975"/>
                <a:gd name="connsiteX2" fmla="*/ 8467 w 4617793"/>
                <a:gd name="connsiteY2" fmla="*/ 569484 h 2277975"/>
                <a:gd name="connsiteX3" fmla="*/ 2312723 w 4617793"/>
                <a:gd name="connsiteY3" fmla="*/ 0 h 2277975"/>
                <a:gd name="connsiteX4" fmla="*/ 4616979 w 4617793"/>
                <a:gd name="connsiteY4" fmla="*/ 569484 h 2277975"/>
                <a:gd name="connsiteX5" fmla="*/ 4616980 w 4617793"/>
                <a:gd name="connsiteY5" fmla="*/ 1344387 h 2277975"/>
                <a:gd name="connsiteX6" fmla="*/ 2312723 w 4617793"/>
                <a:gd name="connsiteY6" fmla="*/ 2277937 h 2277975"/>
                <a:gd name="connsiteX7" fmla="*/ 0 w 4617793"/>
                <a:gd name="connsiteY7" fmla="*/ 1310520 h 2277975"/>
                <a:gd name="connsiteX8" fmla="*/ 8467 w 4617793"/>
                <a:gd name="connsiteY8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1138968 h 2277975"/>
                <a:gd name="connsiteX2" fmla="*/ 4625445 w 4626259"/>
                <a:gd name="connsiteY2" fmla="*/ 569484 h 2277975"/>
                <a:gd name="connsiteX3" fmla="*/ 4625445 w 4626259"/>
                <a:gd name="connsiteY3" fmla="*/ 1327453 h 2277975"/>
                <a:gd name="connsiteX4" fmla="*/ 2321189 w 4626259"/>
                <a:gd name="connsiteY4" fmla="*/ 2277937 h 2277975"/>
                <a:gd name="connsiteX5" fmla="*/ 0 w 4626259"/>
                <a:gd name="connsiteY5" fmla="*/ 1302053 h 2277975"/>
                <a:gd name="connsiteX6" fmla="*/ 16933 w 4626259"/>
                <a:gd name="connsiteY6" fmla="*/ 569484 h 2277975"/>
                <a:gd name="connsiteX0" fmla="*/ 16933 w 4626259"/>
                <a:gd name="connsiteY0" fmla="*/ 569484 h 2277975"/>
                <a:gd name="connsiteX1" fmla="*/ 2321189 w 4626259"/>
                <a:gd name="connsiteY1" fmla="*/ 0 h 2277975"/>
                <a:gd name="connsiteX2" fmla="*/ 4625445 w 4626259"/>
                <a:gd name="connsiteY2" fmla="*/ 569484 h 2277975"/>
                <a:gd name="connsiteX3" fmla="*/ 2312722 w 4626259"/>
                <a:gd name="connsiteY3" fmla="*/ 1249035 h 2277975"/>
                <a:gd name="connsiteX4" fmla="*/ 16933 w 4626259"/>
                <a:gd name="connsiteY4" fmla="*/ 569484 h 2277975"/>
                <a:gd name="connsiteX0" fmla="*/ 4625445 w 4626259"/>
                <a:gd name="connsiteY0" fmla="*/ 569484 h 2277975"/>
                <a:gd name="connsiteX1" fmla="*/ 2321189 w 4626259"/>
                <a:gd name="connsiteY1" fmla="*/ 1249034 h 2277975"/>
                <a:gd name="connsiteX2" fmla="*/ 16933 w 4626259"/>
                <a:gd name="connsiteY2" fmla="*/ 569484 h 2277975"/>
                <a:gd name="connsiteX3" fmla="*/ 2321189 w 4626259"/>
                <a:gd name="connsiteY3" fmla="*/ 0 h 2277975"/>
                <a:gd name="connsiteX4" fmla="*/ 4625445 w 4626259"/>
                <a:gd name="connsiteY4" fmla="*/ 569484 h 2277975"/>
                <a:gd name="connsiteX5" fmla="*/ 4625446 w 4626259"/>
                <a:gd name="connsiteY5" fmla="*/ 1344387 h 2277975"/>
                <a:gd name="connsiteX6" fmla="*/ 2321189 w 4626259"/>
                <a:gd name="connsiteY6" fmla="*/ 2277937 h 2277975"/>
                <a:gd name="connsiteX7" fmla="*/ 8466 w 4626259"/>
                <a:gd name="connsiteY7" fmla="*/ 1310520 h 2277975"/>
                <a:gd name="connsiteX8" fmla="*/ 16933 w 4626259"/>
                <a:gd name="connsiteY8" fmla="*/ 569484 h 2277975"/>
                <a:gd name="connsiteX0" fmla="*/ 16933 w 4626259"/>
                <a:gd name="connsiteY0" fmla="*/ 569484 h 2277937"/>
                <a:gd name="connsiteX1" fmla="*/ 2321189 w 4626259"/>
                <a:gd name="connsiteY1" fmla="*/ 1138968 h 2277937"/>
                <a:gd name="connsiteX2" fmla="*/ 4625445 w 4626259"/>
                <a:gd name="connsiteY2" fmla="*/ 569484 h 2277937"/>
                <a:gd name="connsiteX3" fmla="*/ 4625445 w 4626259"/>
                <a:gd name="connsiteY3" fmla="*/ 1327453 h 2277937"/>
                <a:gd name="connsiteX4" fmla="*/ 2321189 w 4626259"/>
                <a:gd name="connsiteY4" fmla="*/ 2277937 h 2277937"/>
                <a:gd name="connsiteX5" fmla="*/ 0 w 4626259"/>
                <a:gd name="connsiteY5" fmla="*/ 1302053 h 2277937"/>
                <a:gd name="connsiteX6" fmla="*/ 16933 w 4626259"/>
                <a:gd name="connsiteY6" fmla="*/ 569484 h 2277937"/>
                <a:gd name="connsiteX0" fmla="*/ 16933 w 4626259"/>
                <a:gd name="connsiteY0" fmla="*/ 569484 h 2277937"/>
                <a:gd name="connsiteX1" fmla="*/ 2321189 w 4626259"/>
                <a:gd name="connsiteY1" fmla="*/ 0 h 2277937"/>
                <a:gd name="connsiteX2" fmla="*/ 4625445 w 4626259"/>
                <a:gd name="connsiteY2" fmla="*/ 569484 h 2277937"/>
                <a:gd name="connsiteX3" fmla="*/ 2312722 w 4626259"/>
                <a:gd name="connsiteY3" fmla="*/ 1249035 h 2277937"/>
                <a:gd name="connsiteX4" fmla="*/ 16933 w 4626259"/>
                <a:gd name="connsiteY4" fmla="*/ 569484 h 2277937"/>
                <a:gd name="connsiteX0" fmla="*/ 4625445 w 4626259"/>
                <a:gd name="connsiteY0" fmla="*/ 569484 h 2277937"/>
                <a:gd name="connsiteX1" fmla="*/ 2321189 w 4626259"/>
                <a:gd name="connsiteY1" fmla="*/ 1249034 h 2277937"/>
                <a:gd name="connsiteX2" fmla="*/ 16933 w 4626259"/>
                <a:gd name="connsiteY2" fmla="*/ 569484 h 2277937"/>
                <a:gd name="connsiteX3" fmla="*/ 2321189 w 4626259"/>
                <a:gd name="connsiteY3" fmla="*/ 0 h 2277937"/>
                <a:gd name="connsiteX4" fmla="*/ 4625445 w 4626259"/>
                <a:gd name="connsiteY4" fmla="*/ 569484 h 2277937"/>
                <a:gd name="connsiteX5" fmla="*/ 4625446 w 4626259"/>
                <a:gd name="connsiteY5" fmla="*/ 1344387 h 2277937"/>
                <a:gd name="connsiteX6" fmla="*/ 2355056 w 4626259"/>
                <a:gd name="connsiteY6" fmla="*/ 1956204 h 2277937"/>
                <a:gd name="connsiteX7" fmla="*/ 8466 w 4626259"/>
                <a:gd name="connsiteY7" fmla="*/ 1310520 h 2277937"/>
                <a:gd name="connsiteX8" fmla="*/ 16933 w 4626259"/>
                <a:gd name="connsiteY8" fmla="*/ 569484 h 2277937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1138968 h 1964670"/>
                <a:gd name="connsiteX2" fmla="*/ 4625445 w 4626259"/>
                <a:gd name="connsiteY2" fmla="*/ 569484 h 1964670"/>
                <a:gd name="connsiteX3" fmla="*/ 4625445 w 4626259"/>
                <a:gd name="connsiteY3" fmla="*/ 1327453 h 1964670"/>
                <a:gd name="connsiteX4" fmla="*/ 2363523 w 4626259"/>
                <a:gd name="connsiteY4" fmla="*/ 1964670 h 1964670"/>
                <a:gd name="connsiteX5" fmla="*/ 0 w 4626259"/>
                <a:gd name="connsiteY5" fmla="*/ 1302053 h 1964670"/>
                <a:gd name="connsiteX6" fmla="*/ 16933 w 4626259"/>
                <a:gd name="connsiteY6" fmla="*/ 569484 h 1964670"/>
                <a:gd name="connsiteX0" fmla="*/ 16933 w 4626259"/>
                <a:gd name="connsiteY0" fmla="*/ 569484 h 1964670"/>
                <a:gd name="connsiteX1" fmla="*/ 2321189 w 4626259"/>
                <a:gd name="connsiteY1" fmla="*/ 0 h 1964670"/>
                <a:gd name="connsiteX2" fmla="*/ 4625445 w 4626259"/>
                <a:gd name="connsiteY2" fmla="*/ 569484 h 1964670"/>
                <a:gd name="connsiteX3" fmla="*/ 2312722 w 4626259"/>
                <a:gd name="connsiteY3" fmla="*/ 1249035 h 1964670"/>
                <a:gd name="connsiteX4" fmla="*/ 16933 w 4626259"/>
                <a:gd name="connsiteY4" fmla="*/ 569484 h 1964670"/>
                <a:gd name="connsiteX0" fmla="*/ 4625445 w 4626259"/>
                <a:gd name="connsiteY0" fmla="*/ 569484 h 1964670"/>
                <a:gd name="connsiteX1" fmla="*/ 2321189 w 4626259"/>
                <a:gd name="connsiteY1" fmla="*/ 1249034 h 1964670"/>
                <a:gd name="connsiteX2" fmla="*/ 16933 w 4626259"/>
                <a:gd name="connsiteY2" fmla="*/ 569484 h 1964670"/>
                <a:gd name="connsiteX3" fmla="*/ 2321189 w 4626259"/>
                <a:gd name="connsiteY3" fmla="*/ 0 h 1964670"/>
                <a:gd name="connsiteX4" fmla="*/ 4625445 w 4626259"/>
                <a:gd name="connsiteY4" fmla="*/ 569484 h 1964670"/>
                <a:gd name="connsiteX5" fmla="*/ 4625446 w 4626259"/>
                <a:gd name="connsiteY5" fmla="*/ 1344387 h 1964670"/>
                <a:gd name="connsiteX6" fmla="*/ 2355056 w 4626259"/>
                <a:gd name="connsiteY6" fmla="*/ 1956204 h 1964670"/>
                <a:gd name="connsiteX7" fmla="*/ 8466 w 4626259"/>
                <a:gd name="connsiteY7" fmla="*/ 1310520 h 1964670"/>
                <a:gd name="connsiteX8" fmla="*/ 16933 w 4626259"/>
                <a:gd name="connsiteY8" fmla="*/ 569484 h 1964670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1138968 h 1964817"/>
                <a:gd name="connsiteX2" fmla="*/ 4625445 w 4626259"/>
                <a:gd name="connsiteY2" fmla="*/ 569484 h 1964817"/>
                <a:gd name="connsiteX3" fmla="*/ 4625445 w 4626259"/>
                <a:gd name="connsiteY3" fmla="*/ 1327453 h 1964817"/>
                <a:gd name="connsiteX4" fmla="*/ 2363523 w 4626259"/>
                <a:gd name="connsiteY4" fmla="*/ 1964670 h 1964817"/>
                <a:gd name="connsiteX5" fmla="*/ 0 w 4626259"/>
                <a:gd name="connsiteY5" fmla="*/ 1302053 h 1964817"/>
                <a:gd name="connsiteX6" fmla="*/ 16933 w 4626259"/>
                <a:gd name="connsiteY6" fmla="*/ 569484 h 1964817"/>
                <a:gd name="connsiteX0" fmla="*/ 16933 w 4626259"/>
                <a:gd name="connsiteY0" fmla="*/ 569484 h 1964817"/>
                <a:gd name="connsiteX1" fmla="*/ 2321189 w 4626259"/>
                <a:gd name="connsiteY1" fmla="*/ 0 h 1964817"/>
                <a:gd name="connsiteX2" fmla="*/ 4625445 w 4626259"/>
                <a:gd name="connsiteY2" fmla="*/ 569484 h 1964817"/>
                <a:gd name="connsiteX3" fmla="*/ 2312722 w 4626259"/>
                <a:gd name="connsiteY3" fmla="*/ 1249035 h 1964817"/>
                <a:gd name="connsiteX4" fmla="*/ 16933 w 4626259"/>
                <a:gd name="connsiteY4" fmla="*/ 569484 h 1964817"/>
                <a:gd name="connsiteX0" fmla="*/ 4625445 w 4626259"/>
                <a:gd name="connsiteY0" fmla="*/ 569484 h 1964817"/>
                <a:gd name="connsiteX1" fmla="*/ 2321189 w 4626259"/>
                <a:gd name="connsiteY1" fmla="*/ 1249034 h 1964817"/>
                <a:gd name="connsiteX2" fmla="*/ 16933 w 4626259"/>
                <a:gd name="connsiteY2" fmla="*/ 569484 h 1964817"/>
                <a:gd name="connsiteX3" fmla="*/ 2321189 w 4626259"/>
                <a:gd name="connsiteY3" fmla="*/ 0 h 1964817"/>
                <a:gd name="connsiteX4" fmla="*/ 4625445 w 4626259"/>
                <a:gd name="connsiteY4" fmla="*/ 569484 h 1964817"/>
                <a:gd name="connsiteX5" fmla="*/ 4625446 w 4626259"/>
                <a:gd name="connsiteY5" fmla="*/ 1344387 h 1964817"/>
                <a:gd name="connsiteX6" fmla="*/ 2355056 w 4626259"/>
                <a:gd name="connsiteY6" fmla="*/ 1956204 h 1964817"/>
                <a:gd name="connsiteX7" fmla="*/ 8466 w 4626259"/>
                <a:gd name="connsiteY7" fmla="*/ 1310520 h 1964817"/>
                <a:gd name="connsiteX8" fmla="*/ 16933 w 4626259"/>
                <a:gd name="connsiteY8" fmla="*/ 569484 h 196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26259" h="1964817" stroke="0" extrusionOk="0">
                  <a:moveTo>
                    <a:pt x="16933" y="569484"/>
                  </a:moveTo>
                  <a:cubicBezTo>
                    <a:pt x="16933" y="884001"/>
                    <a:pt x="1048584" y="1138968"/>
                    <a:pt x="2321189" y="1138968"/>
                  </a:cubicBezTo>
                  <a:cubicBezTo>
                    <a:pt x="3593794" y="1138968"/>
                    <a:pt x="4625445" y="884001"/>
                    <a:pt x="4625445" y="569484"/>
                  </a:cubicBezTo>
                  <a:lnTo>
                    <a:pt x="4625445" y="1327453"/>
                  </a:lnTo>
                  <a:cubicBezTo>
                    <a:pt x="4625445" y="1641970"/>
                    <a:pt x="3339795" y="1947736"/>
                    <a:pt x="2363523" y="1964670"/>
                  </a:cubicBezTo>
                  <a:cubicBezTo>
                    <a:pt x="1454985" y="1973137"/>
                    <a:pt x="0" y="1616570"/>
                    <a:pt x="0" y="1302053"/>
                  </a:cubicBezTo>
                  <a:lnTo>
                    <a:pt x="16933" y="569484"/>
                  </a:lnTo>
                  <a:close/>
                </a:path>
                <a:path w="4626259" h="1964817" fill="lighten" stroke="0" extrusionOk="0">
                  <a:moveTo>
                    <a:pt x="16933" y="569484"/>
                  </a:moveTo>
                  <a:cubicBezTo>
                    <a:pt x="18344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5445" y="884001"/>
                    <a:pt x="3585327" y="1249035"/>
                    <a:pt x="2312722" y="1249035"/>
                  </a:cubicBezTo>
                  <a:cubicBezTo>
                    <a:pt x="1040117" y="1249035"/>
                    <a:pt x="15522" y="777656"/>
                    <a:pt x="16933" y="569484"/>
                  </a:cubicBezTo>
                  <a:close/>
                </a:path>
                <a:path w="4626259" h="1964817" fill="none" extrusionOk="0">
                  <a:moveTo>
                    <a:pt x="4625445" y="569484"/>
                  </a:moveTo>
                  <a:cubicBezTo>
                    <a:pt x="4625445" y="884001"/>
                    <a:pt x="3593794" y="1249034"/>
                    <a:pt x="2321189" y="1249034"/>
                  </a:cubicBezTo>
                  <a:cubicBezTo>
                    <a:pt x="1048584" y="1249034"/>
                    <a:pt x="16933" y="777656"/>
                    <a:pt x="16933" y="569484"/>
                  </a:cubicBezTo>
                  <a:cubicBezTo>
                    <a:pt x="16933" y="361312"/>
                    <a:pt x="1048584" y="0"/>
                    <a:pt x="2321189" y="0"/>
                  </a:cubicBezTo>
                  <a:cubicBezTo>
                    <a:pt x="3593794" y="0"/>
                    <a:pt x="4625445" y="254967"/>
                    <a:pt x="4625445" y="569484"/>
                  </a:cubicBezTo>
                  <a:cubicBezTo>
                    <a:pt x="4628267" y="827785"/>
                    <a:pt x="4622624" y="1086086"/>
                    <a:pt x="4625446" y="1344387"/>
                  </a:cubicBezTo>
                  <a:cubicBezTo>
                    <a:pt x="4625446" y="1658904"/>
                    <a:pt x="3124553" y="1961849"/>
                    <a:pt x="2355056" y="1956204"/>
                  </a:cubicBezTo>
                  <a:cubicBezTo>
                    <a:pt x="1585559" y="1950560"/>
                    <a:pt x="8466" y="1625037"/>
                    <a:pt x="8466" y="1310520"/>
                  </a:cubicBezTo>
                  <a:cubicBezTo>
                    <a:pt x="11288" y="1063508"/>
                    <a:pt x="14111" y="816496"/>
                    <a:pt x="16933" y="569484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楕円 3">
              <a:extLst>
                <a:ext uri="{FF2B5EF4-FFF2-40B4-BE49-F238E27FC236}">
                  <a16:creationId xmlns:a16="http://schemas.microsoft.com/office/drawing/2014/main" id="{BFB88DF4-558B-4BF4-649E-C584EA1E60EE}"/>
                </a:ext>
              </a:extLst>
            </p:cNvPr>
            <p:cNvSpPr/>
            <p:nvPr/>
          </p:nvSpPr>
          <p:spPr>
            <a:xfrm>
              <a:off x="2367695" y="1997123"/>
              <a:ext cx="4392488" cy="1596669"/>
            </a:xfrm>
            <a:custGeom>
              <a:avLst/>
              <a:gdLst>
                <a:gd name="connsiteX0" fmla="*/ 0 w 4392488"/>
                <a:gd name="connsiteY0" fmla="*/ 612068 h 1224136"/>
                <a:gd name="connsiteX1" fmla="*/ 2196244 w 4392488"/>
                <a:gd name="connsiteY1" fmla="*/ 0 h 1224136"/>
                <a:gd name="connsiteX2" fmla="*/ 4392488 w 4392488"/>
                <a:gd name="connsiteY2" fmla="*/ 612068 h 1224136"/>
                <a:gd name="connsiteX3" fmla="*/ 2196244 w 4392488"/>
                <a:gd name="connsiteY3" fmla="*/ 1224136 h 1224136"/>
                <a:gd name="connsiteX4" fmla="*/ 0 w 4392488"/>
                <a:gd name="connsiteY4" fmla="*/ 612068 h 1224136"/>
                <a:gd name="connsiteX0" fmla="*/ 0 w 4392488"/>
                <a:gd name="connsiteY0" fmla="*/ 959201 h 1571269"/>
                <a:gd name="connsiteX1" fmla="*/ 2196244 w 4392488"/>
                <a:gd name="connsiteY1" fmla="*/ 0 h 1571269"/>
                <a:gd name="connsiteX2" fmla="*/ 4392488 w 4392488"/>
                <a:gd name="connsiteY2" fmla="*/ 959201 h 1571269"/>
                <a:gd name="connsiteX3" fmla="*/ 2196244 w 4392488"/>
                <a:gd name="connsiteY3" fmla="*/ 1571269 h 1571269"/>
                <a:gd name="connsiteX4" fmla="*/ 0 w 4392488"/>
                <a:gd name="connsiteY4" fmla="*/ 959201 h 1571269"/>
                <a:gd name="connsiteX0" fmla="*/ 0 w 4392488"/>
                <a:gd name="connsiteY0" fmla="*/ 959201 h 1512002"/>
                <a:gd name="connsiteX1" fmla="*/ 2196244 w 4392488"/>
                <a:gd name="connsiteY1" fmla="*/ 0 h 1512002"/>
                <a:gd name="connsiteX2" fmla="*/ 4392488 w 4392488"/>
                <a:gd name="connsiteY2" fmla="*/ 959201 h 1512002"/>
                <a:gd name="connsiteX3" fmla="*/ 2196244 w 4392488"/>
                <a:gd name="connsiteY3" fmla="*/ 1512002 h 1512002"/>
                <a:gd name="connsiteX4" fmla="*/ 0 w 4392488"/>
                <a:gd name="connsiteY4" fmla="*/ 959201 h 1512002"/>
                <a:gd name="connsiteX0" fmla="*/ 0 w 4392488"/>
                <a:gd name="connsiteY0" fmla="*/ 959201 h 1596669"/>
                <a:gd name="connsiteX1" fmla="*/ 2196244 w 4392488"/>
                <a:gd name="connsiteY1" fmla="*/ 0 h 1596669"/>
                <a:gd name="connsiteX2" fmla="*/ 4392488 w 4392488"/>
                <a:gd name="connsiteY2" fmla="*/ 959201 h 1596669"/>
                <a:gd name="connsiteX3" fmla="*/ 2196244 w 4392488"/>
                <a:gd name="connsiteY3" fmla="*/ 1596669 h 1596669"/>
                <a:gd name="connsiteX4" fmla="*/ 0 w 4392488"/>
                <a:gd name="connsiteY4" fmla="*/ 959201 h 15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2488" h="1596669">
                  <a:moveTo>
                    <a:pt x="0" y="959201"/>
                  </a:moveTo>
                  <a:cubicBezTo>
                    <a:pt x="0" y="693090"/>
                    <a:pt x="983292" y="0"/>
                    <a:pt x="2196244" y="0"/>
                  </a:cubicBezTo>
                  <a:cubicBezTo>
                    <a:pt x="3409196" y="0"/>
                    <a:pt x="4392488" y="621165"/>
                    <a:pt x="4392488" y="959201"/>
                  </a:cubicBezTo>
                  <a:cubicBezTo>
                    <a:pt x="4392488" y="1297237"/>
                    <a:pt x="3409196" y="1596669"/>
                    <a:pt x="2196244" y="1596669"/>
                  </a:cubicBezTo>
                  <a:cubicBezTo>
                    <a:pt x="983292" y="1596669"/>
                    <a:pt x="0" y="1225312"/>
                    <a:pt x="0" y="959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1" name="矢印: 右 20">
            <a:extLst>
              <a:ext uri="{FF2B5EF4-FFF2-40B4-BE49-F238E27FC236}">
                <a16:creationId xmlns:a16="http://schemas.microsoft.com/office/drawing/2014/main" id="{A6CD5D59-1EA0-EAE0-0E9F-205258140795}"/>
              </a:ext>
            </a:extLst>
          </p:cNvPr>
          <p:cNvSpPr/>
          <p:nvPr/>
        </p:nvSpPr>
        <p:spPr>
          <a:xfrm>
            <a:off x="1756633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右 21">
            <a:extLst>
              <a:ext uri="{FF2B5EF4-FFF2-40B4-BE49-F238E27FC236}">
                <a16:creationId xmlns:a16="http://schemas.microsoft.com/office/drawing/2014/main" id="{06AA6BBB-1346-219C-AFAB-DD4A9C4736CD}"/>
              </a:ext>
            </a:extLst>
          </p:cNvPr>
          <p:cNvSpPr/>
          <p:nvPr/>
        </p:nvSpPr>
        <p:spPr>
          <a:xfrm>
            <a:off x="3612388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70CB6A9B-5CBE-1F28-ED8A-A8139E343D14}"/>
              </a:ext>
            </a:extLst>
          </p:cNvPr>
          <p:cNvSpPr/>
          <p:nvPr/>
        </p:nvSpPr>
        <p:spPr>
          <a:xfrm>
            <a:off x="5468143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88B538A6-E483-DD91-90B3-444F8F649023}"/>
              </a:ext>
            </a:extLst>
          </p:cNvPr>
          <p:cNvSpPr/>
          <p:nvPr/>
        </p:nvSpPr>
        <p:spPr>
          <a:xfrm>
            <a:off x="7323898" y="1717224"/>
            <a:ext cx="288032" cy="26190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37EE3D1-AFEF-16FA-3B66-7066C6BA6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147" y="2544729"/>
            <a:ext cx="990757" cy="99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1FEEACB-2BBD-824E-6C4B-3280B48D8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249" y="2360475"/>
            <a:ext cx="1459474" cy="145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DA6CDD6-654E-E7E5-F9B8-FFB374F81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004" y="2355589"/>
            <a:ext cx="1478788" cy="147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十字形 24">
            <a:extLst>
              <a:ext uri="{FF2B5EF4-FFF2-40B4-BE49-F238E27FC236}">
                <a16:creationId xmlns:a16="http://schemas.microsoft.com/office/drawing/2014/main" id="{5F387AC7-87D5-C3D4-8C19-5AD3F711F05C}"/>
              </a:ext>
            </a:extLst>
          </p:cNvPr>
          <p:cNvSpPr/>
          <p:nvPr/>
        </p:nvSpPr>
        <p:spPr>
          <a:xfrm rot="19091670">
            <a:off x="7840971" y="2517461"/>
            <a:ext cx="1080000" cy="1080000"/>
          </a:xfrm>
          <a:prstGeom prst="plus">
            <a:avLst>
              <a:gd name="adj" fmla="val 3970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7664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3792</TotalTime>
  <Words>22</Words>
  <Application>Microsoft Office PowerPoint</Application>
  <PresentationFormat>画面に合わせる (4:3)</PresentationFormat>
  <Paragraphs>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北神戸スイッチルーム</dc:title>
  <dc:creator>ASADA</dc:creator>
  <cp:lastModifiedBy>Asada Toshinobu</cp:lastModifiedBy>
  <cp:revision>52</cp:revision>
  <cp:lastPrinted>2022-08-25T23:58:52Z</cp:lastPrinted>
  <dcterms:created xsi:type="dcterms:W3CDTF">2021-03-06T11:38:45Z</dcterms:created>
  <dcterms:modified xsi:type="dcterms:W3CDTF">2023-01-04T20:14:58Z</dcterms:modified>
</cp:coreProperties>
</file>